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5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181" autoAdjust="0"/>
    <p:restoredTop sz="94660"/>
  </p:normalViewPr>
  <p:slideViewPr>
    <p:cSldViewPr>
      <p:cViewPr varScale="1">
        <p:scale>
          <a:sx n="71" d="100"/>
          <a:sy n="71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8100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51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7914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52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18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163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710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32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342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524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79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36095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958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62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73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9146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663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0867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5085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9234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8955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6237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41AF2-AE28-40DA-9C91-2E4E4D3AD639}" type="datetimeFigureOut">
              <a:rPr lang="es-ES" smtClean="0"/>
              <a:pPr/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0776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41AF2-AE28-40DA-9C91-2E4E4D3AD63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27/06/2018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B494-4B35-43F2-B699-EE6C5E5072C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8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conurbano.ungs.edu.a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conurbano.ungs.edu.a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404664"/>
            <a:ext cx="8280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AR" sz="2400" b="1" dirty="0" smtClean="0"/>
          </a:p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 de Datos Espaciales del Conurbano Bonaerense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sz="2400" dirty="0"/>
          </a:p>
          <a:p>
            <a:pPr algn="ctr"/>
            <a:r>
              <a:rPr lang="es-AR" dirty="0" smtClean="0">
                <a:hlinkClick r:id="rId3"/>
              </a:rPr>
              <a:t>www.ideconurbano.ungs.edu.ar</a:t>
            </a:r>
            <a:r>
              <a:rPr lang="es-AR" dirty="0" smtClean="0"/>
              <a:t>  </a:t>
            </a:r>
            <a:endParaRPr lang="es-AR" dirty="0"/>
          </a:p>
          <a:p>
            <a:pPr algn="ctr"/>
            <a:endParaRPr lang="es-AR" b="1" i="1" dirty="0" smtClean="0"/>
          </a:p>
          <a:p>
            <a:pPr algn="ctr"/>
            <a:endParaRPr lang="es-AR" b="1" i="1" dirty="0" smtClean="0"/>
          </a:p>
          <a:p>
            <a:pPr algn="ctr"/>
            <a:endParaRPr lang="es-AR" b="1" i="1" dirty="0" smtClean="0"/>
          </a:p>
          <a:p>
            <a:pPr algn="ctr"/>
            <a:endParaRPr lang="es-AR" b="1" i="1" dirty="0" smtClean="0"/>
          </a:p>
          <a:p>
            <a:pPr algn="ctr"/>
            <a:endParaRPr lang="es-AR" b="1" i="1" dirty="0" smtClean="0"/>
          </a:p>
          <a:p>
            <a:pPr algn="ctr"/>
            <a:endParaRPr lang="es-AR" sz="3200" b="1" i="1" dirty="0" smtClean="0"/>
          </a:p>
          <a:p>
            <a:pPr algn="ctr"/>
            <a:r>
              <a:rPr lang="es-AR" sz="3200" b="1" i="1" dirty="0" smtClean="0"/>
              <a:t>Un recurso en la formación académica</a:t>
            </a:r>
          </a:p>
        </p:txBody>
      </p:sp>
    </p:spTree>
    <p:extLst>
      <p:ext uri="{BB962C8B-B14F-4D97-AF65-F5344CB8AC3E}">
        <p14:creationId xmlns="" xmlns:p14="http://schemas.microsoft.com/office/powerpoint/2010/main" val="38519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810500" cy="23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715008" y="3357562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2.- Saca su celular, ejecuta la </a:t>
            </a:r>
            <a:r>
              <a:rPr lang="es-AR" dirty="0" err="1" smtClean="0"/>
              <a:t>App</a:t>
            </a:r>
            <a:r>
              <a:rPr lang="es-AR" dirty="0" smtClean="0"/>
              <a:t>: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357298"/>
            <a:ext cx="2400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810500" cy="23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715008" y="3357562"/>
            <a:ext cx="34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2.- Saca su celular, ejecuta la </a:t>
            </a:r>
            <a:r>
              <a:rPr lang="es-AR" dirty="0" err="1" smtClean="0"/>
              <a:t>App</a:t>
            </a:r>
            <a:r>
              <a:rPr lang="es-AR" dirty="0" smtClean="0"/>
              <a:t>. Presiona el botón circular que abre el scanner para leer el </a:t>
            </a:r>
            <a:r>
              <a:rPr lang="es-AR" dirty="0" err="1" smtClean="0"/>
              <a:t>QR</a:t>
            </a:r>
            <a:r>
              <a:rPr lang="es-AR" dirty="0" smtClean="0"/>
              <a:t>: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47816"/>
            <a:ext cx="2400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2373" y="1510265"/>
            <a:ext cx="2400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810500" cy="23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715008" y="3357562"/>
            <a:ext cx="34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3- Listo ya incorporó la capa a su mapa (mediante WMS). </a:t>
            </a:r>
          </a:p>
          <a:p>
            <a:r>
              <a:rPr lang="es-AR" sz="1200" dirty="0" smtClean="0"/>
              <a:t>Esta mancha blanca que se ve son calles en formato vectorial que se posicionan sobre lo leído -cortesía de </a:t>
            </a:r>
            <a:r>
              <a:rPr lang="es-AR" sz="1200" dirty="0" err="1" smtClean="0"/>
              <a:t>MapTiler</a:t>
            </a:r>
            <a:r>
              <a:rPr lang="es-AR" sz="1200" dirty="0" smtClean="0"/>
              <a:t>. Luego un zoom a la </a:t>
            </a:r>
            <a:r>
              <a:rPr lang="es-AR" sz="1200" dirty="0" err="1" smtClean="0"/>
              <a:t>caoa</a:t>
            </a:r>
            <a:r>
              <a:rPr lang="es-AR" sz="1200" dirty="0" smtClean="0"/>
              <a:t>.</a:t>
            </a:r>
          </a:p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2400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785926"/>
            <a:ext cx="2400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2643182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i="1" dirty="0" smtClean="0"/>
              <a:t>MUCHAS GRACIAS¡¡¡</a:t>
            </a:r>
          </a:p>
          <a:p>
            <a:pPr algn="ctr"/>
            <a:endParaRPr lang="es-AR" sz="1200" dirty="0" smtClean="0"/>
          </a:p>
          <a:p>
            <a:pPr algn="ctr"/>
            <a:r>
              <a:rPr lang="es-AR" sz="2400" dirty="0" smtClean="0"/>
              <a:t>Visiten: </a:t>
            </a:r>
            <a:r>
              <a:rPr lang="es-AR" sz="2400" dirty="0" smtClean="0">
                <a:hlinkClick r:id="rId3"/>
              </a:rPr>
              <a:t>www.ideconurbano.ungs.edu.ar</a:t>
            </a:r>
            <a:endParaRPr lang="es-AR" sz="2400" dirty="0" smtClean="0"/>
          </a:p>
          <a:p>
            <a:pPr algn="ctr"/>
            <a:endParaRPr lang="es-AR" sz="2400" dirty="0" smtClean="0"/>
          </a:p>
          <a:p>
            <a:pPr algn="ctr"/>
            <a:endParaRPr lang="es-AR" sz="2400" dirty="0" smtClean="0"/>
          </a:p>
          <a:p>
            <a:pPr algn="ctr"/>
            <a:endParaRPr lang="es-AR" sz="2400" dirty="0" smtClean="0"/>
          </a:p>
          <a:p>
            <a:pPr algn="ctr"/>
            <a:r>
              <a:rPr lang="es-AR" sz="2400" b="1" i="1" dirty="0" smtClean="0"/>
              <a:t>ncaloni@ungs.edu.ar </a:t>
            </a:r>
          </a:p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2" y="857232"/>
            <a:ext cx="91440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s-AR" sz="2000" dirty="0" smtClean="0"/>
              <a:t>  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indent="457200" algn="just"/>
            <a:endParaRPr lang="es-AR" sz="2000" dirty="0"/>
          </a:p>
          <a:p>
            <a:pPr algn="just">
              <a:buFont typeface="Arial" pitchFamily="34" charset="0"/>
              <a:buChar char="•"/>
            </a:pPr>
            <a:r>
              <a:rPr lang="es-AR" sz="2000" dirty="0" smtClean="0"/>
              <a:t>   La IDE del Conurbano. </a:t>
            </a:r>
          </a:p>
          <a:p>
            <a:pPr algn="just"/>
            <a:endParaRPr lang="es-AR" sz="2000" dirty="0" smtClean="0"/>
          </a:p>
          <a:p>
            <a:pPr algn="ctr"/>
            <a:r>
              <a:rPr lang="es-AR" sz="2000" b="1" dirty="0" smtClean="0"/>
              <a:t>Laboratorio de Sistemas de Información Geográfica. Área de Tecnologías de la Información Geográfica y Análisis Espacial. Instituto del Conurbano. Universidad Nacional de General Sarmiento.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 Aplicaciones: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Tecnicatura Superior en Sistemas de Información Geográfica. (Presencial y Virtual). (2014-2017)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Servicios a la comunidad: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Municipalidad de Quilmes. Subsecretaría de Desarrollo Social (2015)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Digitalización del Catastro. Ministerio del Interior y Transporte. (2015-2016)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Desarrollos propios: </a:t>
            </a:r>
            <a:r>
              <a:rPr lang="es-AR" sz="2000" dirty="0" err="1" smtClean="0"/>
              <a:t>QR</a:t>
            </a:r>
            <a:r>
              <a:rPr lang="es-AR" sz="2000" dirty="0" smtClean="0"/>
              <a:t>.</a:t>
            </a:r>
          </a:p>
          <a:p>
            <a:pPr lvl="2" algn="just"/>
            <a:endParaRPr lang="es-AR" sz="2000" dirty="0" smtClean="0"/>
          </a:p>
          <a:p>
            <a:pPr algn="just"/>
            <a:endParaRPr lang="es-A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2" y="1050084"/>
            <a:ext cx="9144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s-AR" sz="2000" dirty="0" smtClean="0"/>
              <a:t>  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indent="457200" algn="just"/>
            <a:endParaRPr lang="es-AR" sz="2000" dirty="0"/>
          </a:p>
          <a:p>
            <a:pPr algn="just">
              <a:buFont typeface="Arial" pitchFamily="34" charset="0"/>
              <a:buChar char="•"/>
            </a:pPr>
            <a:r>
              <a:rPr lang="es-AR" sz="2000" dirty="0" smtClean="0"/>
              <a:t>     Aplicaciones: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Tecnicatura Superior en Sistemas de Información Geográfica.  ( Presencial y Virtual 2014-2017).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endParaRPr lang="es-AR" sz="2000" dirty="0" smtClean="0"/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Capas de Información disponibles (capas vectoriales y raster)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Repositorio de Documentación (Libros y documentos).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Grupos de trabajo por asignatura</a:t>
            </a:r>
          </a:p>
          <a:p>
            <a:pPr lvl="2" algn="just"/>
            <a:endParaRPr lang="es-AR" sz="2000" dirty="0" smtClean="0"/>
          </a:p>
          <a:p>
            <a:pPr algn="just"/>
            <a:endParaRPr lang="es-A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2" y="1050084"/>
            <a:ext cx="91440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s-AR" sz="2000" dirty="0" smtClean="0"/>
              <a:t>  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indent="457200" algn="just"/>
            <a:endParaRPr lang="es-AR" sz="2000" dirty="0"/>
          </a:p>
          <a:p>
            <a:pPr algn="just">
              <a:buFont typeface="Arial" pitchFamily="34" charset="0"/>
              <a:buChar char="•"/>
            </a:pPr>
            <a:r>
              <a:rPr lang="es-AR" sz="2000" dirty="0" smtClean="0"/>
              <a:t>   La IDE del Conurbano. </a:t>
            </a:r>
          </a:p>
          <a:p>
            <a:pPr algn="just"/>
            <a:endParaRPr lang="es-A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 Aplicaciones: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 Servicios a la comunidad: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Municipalidad de Quilmes. Subsecretaría de Desarrollo Social (2015)</a:t>
            </a:r>
          </a:p>
          <a:p>
            <a:pPr lvl="2" algn="just">
              <a:lnSpc>
                <a:spcPct val="150000"/>
              </a:lnSpc>
            </a:pPr>
            <a:endParaRPr lang="es-AR" sz="2000" dirty="0" smtClean="0"/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Repositorio de Información geográfica y alfanumérica (vectorial y tablas).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Grupos de trabajo.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Formación de recursos humanos</a:t>
            </a:r>
          </a:p>
          <a:p>
            <a:pPr lvl="2" algn="just"/>
            <a:endParaRPr lang="es-AR" sz="2000" dirty="0" smtClean="0"/>
          </a:p>
          <a:p>
            <a:pPr lvl="2" algn="just"/>
            <a:endParaRPr lang="es-AR" sz="2000" dirty="0" smtClean="0"/>
          </a:p>
          <a:p>
            <a:pPr algn="just"/>
            <a:endParaRPr lang="es-A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2" y="1050084"/>
            <a:ext cx="91440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s-AR" sz="2000" dirty="0" smtClean="0"/>
              <a:t>  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indent="457200" algn="just"/>
            <a:endParaRPr lang="es-AR" sz="2000" dirty="0"/>
          </a:p>
          <a:p>
            <a:pPr algn="just">
              <a:buFont typeface="Arial" pitchFamily="34" charset="0"/>
              <a:buChar char="•"/>
            </a:pPr>
            <a:r>
              <a:rPr lang="es-AR" sz="2000" dirty="0" smtClean="0"/>
              <a:t>   La IDE del Conurbano. </a:t>
            </a:r>
          </a:p>
          <a:p>
            <a:pPr algn="just"/>
            <a:endParaRPr lang="es-A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 Aplicaciones: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 Servicios a la comunidad: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 Curso de Tecnologías de la Información Geográfica aplicados a la modernización del catastro municipal.. Ministerio del Interior y Transporte. (2015-2016)</a:t>
            </a:r>
          </a:p>
          <a:p>
            <a:pPr lvl="2" algn="just"/>
            <a:endParaRPr lang="es-AR" sz="2000" dirty="0" smtClean="0"/>
          </a:p>
          <a:p>
            <a:pPr algn="just"/>
            <a:endParaRPr lang="es-A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2" y="1050084"/>
            <a:ext cx="91440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s-AR" sz="2000" dirty="0" smtClean="0"/>
              <a:t>  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indent="457200" algn="just"/>
            <a:endParaRPr lang="es-AR" sz="2000" dirty="0"/>
          </a:p>
          <a:p>
            <a:pPr algn="just">
              <a:buFont typeface="Arial" pitchFamily="34" charset="0"/>
              <a:buChar char="•"/>
            </a:pPr>
            <a:r>
              <a:rPr lang="es-AR" sz="2000" dirty="0" smtClean="0"/>
              <a:t>   La IDE del Conurbano. </a:t>
            </a:r>
          </a:p>
          <a:p>
            <a:pPr algn="just"/>
            <a:endParaRPr lang="es-A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 Aplicaciones: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 Servicios a la comunidad: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Repositorio de Información geográfica</a:t>
            </a:r>
          </a:p>
          <a:p>
            <a:pPr lvl="2" algn="just">
              <a:lnSpc>
                <a:spcPct val="150000"/>
              </a:lnSpc>
            </a:pPr>
            <a:r>
              <a:rPr lang="es-AR" sz="2000" dirty="0" smtClean="0"/>
              <a:t> y alfanumérica (vectorial y tablas).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 Repositorio de Documentación </a:t>
            </a:r>
          </a:p>
          <a:p>
            <a:pPr lvl="2" algn="just">
              <a:lnSpc>
                <a:spcPct val="150000"/>
              </a:lnSpc>
            </a:pPr>
            <a:r>
              <a:rPr lang="es-AR" sz="2000" dirty="0" smtClean="0"/>
              <a:t>     (Libros y documentos).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Grupos de trabajo.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Formación de recursos humanos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endParaRPr lang="es-AR" sz="2000" dirty="0" smtClean="0"/>
          </a:p>
          <a:p>
            <a:pPr algn="just"/>
            <a:endParaRPr lang="es-AR" sz="2000" dirty="0" smtClean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9281193"/>
              </p:ext>
            </p:extLst>
          </p:nvPr>
        </p:nvGraphicFramePr>
        <p:xfrm>
          <a:off x="4838414" y="164397"/>
          <a:ext cx="4234180" cy="2891028"/>
        </p:xfrm>
        <a:graphic>
          <a:graphicData uri="http://schemas.openxmlformats.org/drawingml/2006/table">
            <a:tbl>
              <a:tblPr/>
              <a:tblGrid>
                <a:gridCol w="4234180"/>
              </a:tblGrid>
              <a:tr h="1905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Zapala (</a:t>
                      </a:r>
                      <a:r>
                        <a:rPr lang="es-AR" sz="16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Neuquén)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Bariloche (Río Negro)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Azul </a:t>
                      </a:r>
                      <a:r>
                        <a:rPr lang="es-AR" sz="16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AR" sz="1600" b="1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Bs.As</a:t>
                      </a:r>
                      <a:r>
                        <a:rPr lang="es-AR" sz="16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Necochea </a:t>
                      </a:r>
                      <a:r>
                        <a:rPr lang="es-AR" sz="16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AR" sz="1600" b="1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Bs.As</a:t>
                      </a:r>
                      <a:r>
                        <a:rPr lang="es-AR" sz="16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San Antonio de Areco </a:t>
                      </a:r>
                      <a:r>
                        <a:rPr lang="es-AR" sz="16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AR" sz="1600" b="1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Bs.As</a:t>
                      </a:r>
                      <a:r>
                        <a:rPr lang="es-AR" sz="16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Campo Largo (Chaco)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Goya (Corrientes)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Cañada de Gómez (Santa Fe)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AR" sz="16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San </a:t>
                      </a:r>
                      <a:r>
                        <a:rPr lang="es-AR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Luis (San Luis)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San Miguel de Tucumán (Tucumán)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9281193"/>
              </p:ext>
            </p:extLst>
          </p:nvPr>
        </p:nvGraphicFramePr>
        <p:xfrm>
          <a:off x="4909852" y="3000372"/>
          <a:ext cx="4234180" cy="3172210"/>
        </p:xfrm>
        <a:graphic>
          <a:graphicData uri="http://schemas.openxmlformats.org/drawingml/2006/table">
            <a:tbl>
              <a:tblPr/>
              <a:tblGrid>
                <a:gridCol w="4234180"/>
              </a:tblGrid>
              <a:tr h="2722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Lobería (</a:t>
                      </a:r>
                      <a:r>
                        <a:rPr lang="es-AR" sz="16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Bs.As</a:t>
                      </a:r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)</a:t>
                      </a:r>
                      <a:endParaRPr lang="es-AR" sz="16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Tres </a:t>
                      </a:r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Lomas (</a:t>
                      </a:r>
                      <a:r>
                        <a:rPr lang="es-AR" sz="16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Bs.As</a:t>
                      </a:r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)</a:t>
                      </a:r>
                      <a:endParaRPr lang="es-AR" sz="16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Zarate - </a:t>
                      </a:r>
                      <a:r>
                        <a:rPr lang="es-AR" sz="16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BsAs</a:t>
                      </a:r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AR" sz="16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Bs.As</a:t>
                      </a:r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)</a:t>
                      </a:r>
                      <a:endParaRPr lang="es-AR" sz="16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kern="120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Chajarí</a:t>
                      </a:r>
                      <a:r>
                        <a:rPr lang="es-AR" sz="16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(Entre Ríos)</a:t>
                      </a:r>
                      <a:endParaRPr lang="es-AR" sz="16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Gualeguaychú</a:t>
                      </a:r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(Entre Ríos)</a:t>
                      </a:r>
                      <a:endParaRPr lang="es-AR" sz="16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Va </a:t>
                      </a:r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Castelli (La Rioja)</a:t>
                      </a:r>
                      <a:endParaRPr lang="es-AR" sz="16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Centenario (</a:t>
                      </a:r>
                      <a:r>
                        <a:rPr lang="es-AR" sz="16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Neuquen</a:t>
                      </a:r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)</a:t>
                      </a:r>
                      <a:endParaRPr lang="es-AR" sz="16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Cipolet</a:t>
                      </a:r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ti (Río Negro)</a:t>
                      </a:r>
                      <a:endParaRPr lang="es-AR" sz="16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kern="120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Ing</a:t>
                      </a:r>
                      <a:r>
                        <a:rPr lang="es-AR" sz="16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16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Jacobacci</a:t>
                      </a:r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(Río Negro</a:t>
                      </a:r>
                      <a:endParaRPr lang="es-AR" sz="16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84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Rivadavia (San Juan)</a:t>
                      </a:r>
                    </a:p>
                    <a:p>
                      <a:pPr algn="ctr" fontAlgn="b"/>
                      <a:r>
                        <a:rPr lang="es-AR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Granadero</a:t>
                      </a:r>
                      <a:r>
                        <a:rPr lang="es-AR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1600" b="1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Baigorria</a:t>
                      </a:r>
                      <a:r>
                        <a:rPr lang="es-AR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(Sta. </a:t>
                      </a:r>
                      <a:r>
                        <a:rPr lang="es-AR" sz="1600" b="1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Fé</a:t>
                      </a:r>
                      <a:r>
                        <a:rPr lang="es-AR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 fontAlgn="b"/>
                      <a:endParaRPr lang="es-AR" sz="16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2" y="1050084"/>
            <a:ext cx="9144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s-AR" sz="2000" dirty="0" smtClean="0"/>
              <a:t>  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indent="457200" algn="just"/>
            <a:endParaRPr lang="es-AR" sz="2000" dirty="0"/>
          </a:p>
          <a:p>
            <a:pPr algn="just">
              <a:buFont typeface="Arial" pitchFamily="34" charset="0"/>
              <a:buChar char="•"/>
            </a:pPr>
            <a:r>
              <a:rPr lang="es-AR" sz="2000" dirty="0" smtClean="0"/>
              <a:t>   La IDE del Conurbano. </a:t>
            </a:r>
          </a:p>
          <a:p>
            <a:pPr algn="just"/>
            <a:endParaRPr lang="es-A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 Aplicaciones: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000" dirty="0" smtClean="0"/>
              <a:t>   Desarrollos propios: </a:t>
            </a:r>
            <a:r>
              <a:rPr lang="es-AR" sz="2000" dirty="0" err="1" smtClean="0"/>
              <a:t>QR</a:t>
            </a:r>
            <a:r>
              <a:rPr lang="es-AR" sz="2000" dirty="0" smtClean="0"/>
              <a:t>.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endParaRPr lang="es-AR" sz="2000" dirty="0" smtClean="0"/>
          </a:p>
          <a:p>
            <a:pPr algn="just"/>
            <a:endParaRPr lang="es-A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810500" cy="23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810500" cy="23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62995"/>
            <a:ext cx="5092065" cy="496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715008" y="3357562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1.- El usuario ingresa a la IDE, encuentra una capa de su gusto: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810500" cy="23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715008" y="3357562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2.- Saca su celular, ejecuta la </a:t>
            </a:r>
            <a:r>
              <a:rPr lang="es-AR" dirty="0" err="1" smtClean="0"/>
              <a:t>App</a:t>
            </a:r>
            <a:r>
              <a:rPr lang="es-AR" dirty="0" smtClean="0"/>
              <a:t>: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357298"/>
            <a:ext cx="2400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43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531</Words>
  <Application>Microsoft Office PowerPoint</Application>
  <PresentationFormat>Presentación en pantalla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Alba Posse</dc:creator>
  <cp:lastModifiedBy>usuario</cp:lastModifiedBy>
  <cp:revision>158</cp:revision>
  <dcterms:created xsi:type="dcterms:W3CDTF">2018-04-16T15:30:06Z</dcterms:created>
  <dcterms:modified xsi:type="dcterms:W3CDTF">2018-06-27T17:40:03Z</dcterms:modified>
</cp:coreProperties>
</file>